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3"/>
    <p:restoredTop sz="94514"/>
  </p:normalViewPr>
  <p:slideViewPr>
    <p:cSldViewPr snapToGrid="0" snapToObjects="1">
      <p:cViewPr>
        <p:scale>
          <a:sx n="86" d="100"/>
          <a:sy n="86" d="100"/>
        </p:scale>
        <p:origin x="28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834D9-224E-344A-ACE9-CEB784986645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0D56D-BCCB-C24A-88C3-ED88E707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D567-E853-2F40-B991-97661F1FCE44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AC22-EFF0-6849-8F6B-08A3E5E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1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D289-038E-9147-B315-E6A58E59F782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AC22-EFF0-6849-8F6B-08A3E5E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8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F1D-21FC-3E49-ACD8-9894C9E6CDE0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AC22-EFF0-6849-8F6B-08A3E5E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3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2C2E-7093-9A47-883F-687DBCCD6953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AC22-EFF0-6849-8F6B-08A3E5E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8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DB6F-DE05-904A-9452-5407061B2D6F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AC22-EFF0-6849-8F6B-08A3E5E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9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2408-6E24-C642-B3B8-1F31FC74F540}" type="datetime1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AC22-EFF0-6849-8F6B-08A3E5E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1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BF48-F4E4-EC42-8107-9A98705941E6}" type="datetime1">
              <a:rPr lang="en-US" smtClean="0"/>
              <a:t>12/2/25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AC22-EFF0-6849-8F6B-08A3E5E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1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F69D-89B7-584F-95D0-3AC970341962}" type="datetime1">
              <a:rPr lang="en-US" smtClean="0"/>
              <a:t>12/2/25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AC22-EFF0-6849-8F6B-08A3E5E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3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9D1C-0B59-3D4B-A4C2-E61DBE141929}" type="datetime1">
              <a:rPr lang="en-US" smtClean="0"/>
              <a:t>12/2/25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AC22-EFF0-6849-8F6B-08A3E5E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737-6C08-1249-B3CF-8BA5AE46A403}" type="datetime1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AC22-EFF0-6849-8F6B-08A3E5E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3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1A53-6214-B947-8534-3CC41784AB89}" type="datetime1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AC22-EFF0-6849-8F6B-08A3E5E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8D769-6F9E-464B-9686-1B1BE0955E2F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DAC22-EFF0-6849-8F6B-08A3E5E90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3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106177-1DA2-9047-9699-09EDF68AF2B4}"/>
              </a:ext>
            </a:extLst>
          </p:cNvPr>
          <p:cNvSpPr/>
          <p:nvPr/>
        </p:nvSpPr>
        <p:spPr>
          <a:xfrm>
            <a:off x="307041" y="244018"/>
            <a:ext cx="6243918" cy="941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Path to Cleanliness – Relay Game Rules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relay game has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 stages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Stage 1 focuses on teamwork and balance.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Stage 2 focuses on speed and correct waste sorting.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1: Board Walk Challenge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Each team will have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 players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Teams will play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one at a time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How to Play</a:t>
            </a:r>
          </a:p>
          <a:p>
            <a:pPr marL="228600" indent="-228600">
              <a:buFont typeface="+mj-lt"/>
              <a:buAutoNum type="arabicPeriod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5 players stand in a line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behind the starting line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each holding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one board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When the whistle blows,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Player 1 places their board on the ground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as far as possible and steps on it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without touching the ground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Then Player 2 does the same, placing their board in front and stepping on it.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continues until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all 5 players are standing on their boards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Since boards are limited, players must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share and move the last board to the front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so the team can continue moving forward.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Teams must move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without touching the ground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without holding onto each other or 1 point will be deducted from their total short game marks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stage ends when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last player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crosses the finish line.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2: Clean &amp; Sort Challenge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Each team selects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 players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Stage 2.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How to Play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Stage 2 begins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as soon as the last player from Stage 1 crosses the finish line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3 players run a short distance to reach the sorting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They must put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given gloves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Then they must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separate the trash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correctly into the dustbins provided.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Once all the trash is sorted,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all 3 players must raise their hands together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stop the time.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Scoring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Teams will be judged based on: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Total time taken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finish both stages.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Correct sorting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trash into the right bins.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84B556-6EFE-D74E-A4DA-4E182F025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545" y="716280"/>
            <a:ext cx="1883664" cy="28254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29042-D79D-6E42-B3A9-4085AAA9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AC22-EFF0-6849-8F6B-08A3E5E903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4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90B8AF-51EF-CB4A-8CA8-7C1001F53308}"/>
              </a:ext>
            </a:extLst>
          </p:cNvPr>
          <p:cNvSpPr/>
          <p:nvPr/>
        </p:nvSpPr>
        <p:spPr>
          <a:xfrm>
            <a:off x="411480" y="211836"/>
            <a:ext cx="603504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SpongeHop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Relay – Game Rules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SpongeHop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Relay has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 exciting stages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Stage 1 focuses on hopping, collecting trash, and correct disposal.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Stage 2 focuses on teamwork, speed, and squeezing water into a bottle.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teams will play both stages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1: Hop &amp; Clean Challenge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 players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per team.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teams play at the same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players must wear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How to Play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4 players stand in a line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behind the starting line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Player 1 holds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sack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When the whistle blows, Player 1 must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hop inside the sack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the marked point.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 the marked point, Player 1 picks up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one piece of trash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then hops back.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Player 1 must throw the trash into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correct dustbin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After throwing, they hop back across the starting line and give the sack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Player 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same process continues for all players.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Important Rules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the trash falls on the ground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after the throw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it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does NOT count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the sack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tears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 new sack will be given, but the player must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stay exactly where it tore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Stage 1 lasts 2 Minutes.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a team finishes early (all players completed their turn), Stage 2 will start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only when the last player returns to the starting line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Scoring for Stage 1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Points are given based on: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How many trash items the team collected.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How many were placed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correct bin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E62AD79-4D55-E746-AE14-74DC7177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AC22-EFF0-6849-8F6B-08A3E5E903F4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0EACB4-4D4F-8E45-A4DA-7AEE7AB1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983" y="2142969"/>
            <a:ext cx="3259944" cy="188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890489-5B63-5E48-BDD8-5D5839EAD610}"/>
              </a:ext>
            </a:extLst>
          </p:cNvPr>
          <p:cNvSpPr/>
          <p:nvPr/>
        </p:nvSpPr>
        <p:spPr>
          <a:xfrm>
            <a:off x="329184" y="428685"/>
            <a:ext cx="6199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2: Sponge &amp; Squeeze Challenge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 players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teams play together.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How to Play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Player 1 starts with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sponge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 hand.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Player 1 runs to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bucket of water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placed at a short distance.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They soak the sponge in the water.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Then they run back 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squeeze the sponge water into the team’s bottle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After squeezing, Player 1 passes the sponge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Player 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process continues until the timer ends.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Time Limit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Stage 2 lasts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 minute 30 seconds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Scoring for Stage 2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Points are given based 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How much water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team collects in the bottle.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27F69-0421-4942-AC4F-119D8CF2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AC22-EFF0-6849-8F6B-08A3E5E903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3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146</Words>
  <Application>Microsoft Macintosh PowerPoint</Application>
  <PresentationFormat>A4 Paper (210x297 mm)</PresentationFormat>
  <Paragraphs>106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Marjan Mostafiz</dc:creator>
  <cp:lastModifiedBy>Marjan Mostafiz</cp:lastModifiedBy>
  <cp:revision>5</cp:revision>
  <dcterms:created xsi:type="dcterms:W3CDTF">2025-12-02T05:14:02Z</dcterms:created>
  <dcterms:modified xsi:type="dcterms:W3CDTF">2025-12-02T06:32:07Z</dcterms:modified>
</cp:coreProperties>
</file>